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57" r:id="rId20"/>
    <p:sldId id="1243" r:id="rId21"/>
    <p:sldId id="1244" r:id="rId22"/>
    <p:sldId id="1259" r:id="rId23"/>
    <p:sldId id="1258" r:id="rId24"/>
    <p:sldId id="1260" r:id="rId25"/>
    <p:sldId id="1278" r:id="rId26"/>
    <p:sldId id="386" r:id="rId27"/>
    <p:sldId id="1232" r:id="rId28"/>
    <p:sldId id="1256" r:id="rId29"/>
    <p:sldId id="382" r:id="rId30"/>
    <p:sldId id="1241" r:id="rId31"/>
    <p:sldId id="1240" r:id="rId32"/>
    <p:sldId id="330" r:id="rId33"/>
    <p:sldId id="1274" r:id="rId34"/>
    <p:sldId id="1252" r:id="rId35"/>
    <p:sldId id="345" r:id="rId36"/>
    <p:sldId id="346" r:id="rId37"/>
    <p:sldId id="347" r:id="rId38"/>
    <p:sldId id="348" r:id="rId39"/>
    <p:sldId id="297" r:id="rId40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3" autoAdjust="0"/>
    <p:restoredTop sz="90968"/>
  </p:normalViewPr>
  <p:slideViewPr>
    <p:cSldViewPr>
      <p:cViewPr varScale="1">
        <p:scale>
          <a:sx n="225" d="100"/>
          <a:sy n="225" d="100"/>
        </p:scale>
        <p:origin x="200" y="800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32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10040</TotalTime>
  <Words>1178</Words>
  <Application>Microsoft Macintosh PowerPoint</Application>
  <PresentationFormat>Custom</PresentationFormat>
  <Paragraphs>174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150</cp:revision>
  <dcterms:created xsi:type="dcterms:W3CDTF">2009-03-18T06:10:11Z</dcterms:created>
  <dcterms:modified xsi:type="dcterms:W3CDTF">2021-03-10T07:51:00Z</dcterms:modified>
</cp:coreProperties>
</file>